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05A7-089D-4BEA-866A-21DB6030F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0D103-A244-4755-8334-E53BB44CC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37822-0D20-4FC6-822C-B6ECE7E1F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C795-6CAE-456D-B760-FBB64532BD7A}" type="datetimeFigureOut">
              <a:rPr lang="en-AE" smtClean="0"/>
              <a:t>18/06/2025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95255-801F-441C-BB99-E781B59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829A5-DABD-4F80-AE70-097C98D4F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47C-2459-4C3C-ABB2-7839647FB08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520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6FC7D-E2FE-4E15-8095-F252562E5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A464-6137-4B3E-A015-563343E38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E3C33-8274-4DFE-90EF-BFC68E90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C795-6CAE-456D-B760-FBB64532BD7A}" type="datetimeFigureOut">
              <a:rPr lang="en-AE" smtClean="0"/>
              <a:t>18/06/2025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AFDDD-2E30-4D28-B117-22E21020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7A6D2-7119-4317-8867-157B8171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47C-2459-4C3C-ABB2-7839647FB08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3840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541D4E-91D4-4F51-8ED4-9ED0C3640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08E28-D876-49AE-95F0-157E142C2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82A9A-EEF8-49DB-8672-2A79B85A4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C795-6CAE-456D-B760-FBB64532BD7A}" type="datetimeFigureOut">
              <a:rPr lang="en-AE" smtClean="0"/>
              <a:t>18/06/2025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4058C-8D14-4859-AC44-19D990BF9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E389B-B5CA-4F9B-8855-D0BBA7A1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47C-2459-4C3C-ABB2-7839647FB08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5671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3D7D-202B-4723-8447-31C4AF744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C998E-D37A-42FD-9886-6FCFB11D3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DE452-1974-4E93-9F54-C4066BB63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C795-6CAE-456D-B760-FBB64532BD7A}" type="datetimeFigureOut">
              <a:rPr lang="en-AE" smtClean="0"/>
              <a:t>18/06/2025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583EA-123B-401F-8193-7A380A54B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CCDC9-FC64-4544-8B85-C3E68900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47C-2459-4C3C-ABB2-7839647FB08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4649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96E1-C89F-49F6-BE67-156E9F82D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A9E15-8306-4894-8243-E4D9A712E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1B1C1-5420-4C75-A135-E16822338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C795-6CAE-456D-B760-FBB64532BD7A}" type="datetimeFigureOut">
              <a:rPr lang="en-AE" smtClean="0"/>
              <a:t>18/06/2025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A7DDE-EE36-4203-BE7B-76D948DA6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40178-06FB-4E90-B5D5-32F537D2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47C-2459-4C3C-ABB2-7839647FB08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1235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2DD00-4220-48FF-8BC5-10D448DD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0FAF9-5F82-4C6F-9D7D-5002E3B56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97F56-EDE3-4D14-A95F-1B4214BE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F0C3D-59AB-4455-83EF-01F1317DE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C795-6CAE-456D-B760-FBB64532BD7A}" type="datetimeFigureOut">
              <a:rPr lang="en-AE" smtClean="0"/>
              <a:t>18/06/2025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8C372-BF2E-489A-868A-A0D09D5E2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26726-852F-4735-BA4D-7382FD75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47C-2459-4C3C-ABB2-7839647FB08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0406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62A43-CA09-4D0F-8776-3E7261C44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188AE-A00D-493F-BC1A-3778AA111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865BD-6E32-4948-B4B8-3B754302A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11F1A9-5EE4-4069-8BCE-C7AB2FC96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C46608-EDF8-47E1-AC9B-FE8C31CB6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337691-7956-4EDA-91DA-12FD9DFEB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C795-6CAE-456D-B760-FBB64532BD7A}" type="datetimeFigureOut">
              <a:rPr lang="en-AE" smtClean="0"/>
              <a:t>18/06/2025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A7D4C7-BEDE-43DE-8214-80D165D9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EAAC07-38CE-48CE-B3BC-853F9D9CF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47C-2459-4C3C-ABB2-7839647FB08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7752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EB7EF-F6BB-4A67-A551-899B9192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614DEC-3710-4012-BC7C-07C1B742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C795-6CAE-456D-B760-FBB64532BD7A}" type="datetimeFigureOut">
              <a:rPr lang="en-AE" smtClean="0"/>
              <a:t>18/06/2025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B6E9A4-218A-468F-9716-31894B375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4A264-1D5E-4BDB-9DC5-FE6178EB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47C-2459-4C3C-ABB2-7839647FB08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6712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564A12-0FA8-4E3D-8802-BB03C031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C795-6CAE-456D-B760-FBB64532BD7A}" type="datetimeFigureOut">
              <a:rPr lang="en-AE" smtClean="0"/>
              <a:t>18/06/2025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3870F-6C21-44D4-9DB0-764A43731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CEB16-FE61-4071-BB93-0628DE2DF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47C-2459-4C3C-ABB2-7839647FB08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2107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AAF9-35A5-45D1-8651-41F8423A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8EFF8-0781-4EC4-86D5-BDF671EF0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0E498-62E0-4997-A227-0E14B6F00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E95A9-85B2-4734-BC8A-1C4749B90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C795-6CAE-456D-B760-FBB64532BD7A}" type="datetimeFigureOut">
              <a:rPr lang="en-AE" smtClean="0"/>
              <a:t>18/06/2025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217CD-75AE-4DD2-85CC-5A36987E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785B6-8C46-4CFB-8C86-3CBFDB660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47C-2459-4C3C-ABB2-7839647FB08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4037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CCBBF-78B7-432F-8A0C-3A240779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7FE127-9BD0-4E99-85B9-5508D3A84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5285B-7646-432B-8BC1-795707482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4EDA5-E902-410B-965A-1B625F2A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C795-6CAE-456D-B760-FBB64532BD7A}" type="datetimeFigureOut">
              <a:rPr lang="en-AE" smtClean="0"/>
              <a:t>18/06/2025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9DE3D-3EE3-46DE-9F15-1E050BB9B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CBDEB-4407-4A5D-84EE-F8DC54E1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47C-2459-4C3C-ABB2-7839647FB08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2867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C339B6-92CD-416A-9971-719E6A44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73AAA-5800-432F-8C64-BE893C1BB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5303C-E5DB-4C47-8A04-4DDB7F080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CC795-6CAE-456D-B760-FBB64532BD7A}" type="datetimeFigureOut">
              <a:rPr lang="en-AE" smtClean="0"/>
              <a:t>18/06/2025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B8AAC-523E-48DF-8745-499FD535F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E9C0A-82B8-49A0-9108-03F0119DB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AD47C-2459-4C3C-ABB2-7839647FB08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5272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ECFF4A-0992-FF43-832B-ED132B9AD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1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5649D7-585D-4FD4-ABEA-AEC52450874A}"/>
              </a:ext>
            </a:extLst>
          </p:cNvPr>
          <p:cNvSpPr/>
          <p:nvPr/>
        </p:nvSpPr>
        <p:spPr>
          <a:xfrm>
            <a:off x="1156354" y="952107"/>
            <a:ext cx="9879291" cy="963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endParaRPr lang="en-AE" sz="2800" b="1" dirty="0">
              <a:solidFill>
                <a:srgbClr val="4C6F79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endParaRPr lang="ar-AE" sz="2000" dirty="0">
              <a:solidFill>
                <a:srgbClr val="4C6F79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136E58B4-A9EB-4B01-93F5-58DB60FAF25E}"/>
              </a:ext>
            </a:extLst>
          </p:cNvPr>
          <p:cNvSpPr/>
          <p:nvPr/>
        </p:nvSpPr>
        <p:spPr>
          <a:xfrm>
            <a:off x="3764850" y="2687785"/>
            <a:ext cx="2326132" cy="269362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26132" y="0"/>
                </a:moveTo>
                <a:lnTo>
                  <a:pt x="2326132" y="2677373"/>
                </a:lnTo>
                <a:lnTo>
                  <a:pt x="0" y="2677373"/>
                </a:lnTo>
                <a:lnTo>
                  <a:pt x="0" y="2693629"/>
                </a:lnTo>
              </a:path>
            </a:pathLst>
          </a:custGeom>
          <a:noFill/>
        </p:spPr>
        <p:style>
          <a:lnRef idx="2">
            <a:schemeClr val="accent3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traight Connector 4">
            <a:extLst>
              <a:ext uri="{FF2B5EF4-FFF2-40B4-BE49-F238E27FC236}">
                <a16:creationId xmlns:a16="http://schemas.microsoft.com/office/drawing/2014/main" id="{CC7DAFD8-B13C-42F6-B3D8-B38D2F1A3766}"/>
              </a:ext>
            </a:extLst>
          </p:cNvPr>
          <p:cNvSpPr/>
          <p:nvPr/>
        </p:nvSpPr>
        <p:spPr>
          <a:xfrm>
            <a:off x="6090983" y="2687785"/>
            <a:ext cx="2206350" cy="214460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128352"/>
                </a:lnTo>
                <a:lnTo>
                  <a:pt x="2206350" y="2128352"/>
                </a:lnTo>
                <a:lnTo>
                  <a:pt x="2206350" y="2144607"/>
                </a:lnTo>
              </a:path>
            </a:pathLst>
          </a:custGeom>
          <a:noFill/>
        </p:spPr>
        <p:style>
          <a:lnRef idx="2">
            <a:schemeClr val="accent3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Straight Connector 5">
            <a:extLst>
              <a:ext uri="{FF2B5EF4-FFF2-40B4-BE49-F238E27FC236}">
                <a16:creationId xmlns:a16="http://schemas.microsoft.com/office/drawing/2014/main" id="{5AEB4849-F2B9-4697-A686-77089037F5DA}"/>
              </a:ext>
            </a:extLst>
          </p:cNvPr>
          <p:cNvSpPr/>
          <p:nvPr/>
        </p:nvSpPr>
        <p:spPr>
          <a:xfrm>
            <a:off x="6090983" y="2687785"/>
            <a:ext cx="1928908" cy="32973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13481"/>
                </a:lnTo>
                <a:lnTo>
                  <a:pt x="1928908" y="313481"/>
                </a:lnTo>
                <a:lnTo>
                  <a:pt x="1928908" y="329737"/>
                </a:lnTo>
              </a:path>
            </a:pathLst>
          </a:custGeom>
          <a:noFill/>
        </p:spPr>
        <p:style>
          <a:lnRef idx="2">
            <a:schemeClr val="accent3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Straight Connector 6">
            <a:extLst>
              <a:ext uri="{FF2B5EF4-FFF2-40B4-BE49-F238E27FC236}">
                <a16:creationId xmlns:a16="http://schemas.microsoft.com/office/drawing/2014/main" id="{14B7FAB5-0DF8-4F17-AD3F-46521C60F5D4}"/>
              </a:ext>
            </a:extLst>
          </p:cNvPr>
          <p:cNvSpPr/>
          <p:nvPr/>
        </p:nvSpPr>
        <p:spPr>
          <a:xfrm>
            <a:off x="6045263" y="1345931"/>
            <a:ext cx="91440" cy="13759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37596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82A967C-BAE2-41D2-9F5D-1A6CF2B24E18}"/>
              </a:ext>
            </a:extLst>
          </p:cNvPr>
          <p:cNvSpPr/>
          <p:nvPr/>
        </p:nvSpPr>
        <p:spPr>
          <a:xfrm>
            <a:off x="4422597" y="589644"/>
            <a:ext cx="3336771" cy="75628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8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20F1BD-C602-4FD8-AE9D-5B62728B6BDF}"/>
              </a:ext>
            </a:extLst>
          </p:cNvPr>
          <p:cNvGrpSpPr/>
          <p:nvPr/>
        </p:nvGrpSpPr>
        <p:grpSpPr>
          <a:xfrm>
            <a:off x="4442094" y="608166"/>
            <a:ext cx="3336771" cy="756287"/>
            <a:chOff x="2564986" y="0"/>
            <a:chExt cx="3336771" cy="756287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EED9163-8B0B-4EDB-B928-5F09F6C02C8F}"/>
                </a:ext>
              </a:extLst>
            </p:cNvPr>
            <p:cNvSpPr/>
            <p:nvPr/>
          </p:nvSpPr>
          <p:spPr>
            <a:xfrm>
              <a:off x="2564986" y="0"/>
              <a:ext cx="3336771" cy="7562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: Rounded Corners 9">
              <a:extLst>
                <a:ext uri="{FF2B5EF4-FFF2-40B4-BE49-F238E27FC236}">
                  <a16:creationId xmlns:a16="http://schemas.microsoft.com/office/drawing/2014/main" id="{65861558-9665-431B-9646-1393F086241C}"/>
                </a:ext>
              </a:extLst>
            </p:cNvPr>
            <p:cNvSpPr txBox="1"/>
            <p:nvPr/>
          </p:nvSpPr>
          <p:spPr>
            <a:xfrm>
              <a:off x="2587137" y="22151"/>
              <a:ext cx="3292469" cy="711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AE" sz="2400" b="1" kern="1200">
                  <a:solidFill>
                    <a:srgbClr val="4C6F79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تعبئة إستمارة التظلم</a:t>
              </a:r>
              <a:endParaRPr lang="en-US" sz="2400" b="1" kern="1200" dirty="0">
                <a:solidFill>
                  <a:srgbClr val="4C6F79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EF2A7BB-F077-4A03-807D-EEBDABC64BF5}"/>
              </a:ext>
            </a:extLst>
          </p:cNvPr>
          <p:cNvSpPr/>
          <p:nvPr/>
        </p:nvSpPr>
        <p:spPr>
          <a:xfrm>
            <a:off x="4336239" y="1483527"/>
            <a:ext cx="3509487" cy="120425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7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5BE051-FF15-412C-A595-69CFD2C612A2}"/>
              </a:ext>
            </a:extLst>
          </p:cNvPr>
          <p:cNvGrpSpPr/>
          <p:nvPr/>
        </p:nvGrpSpPr>
        <p:grpSpPr>
          <a:xfrm>
            <a:off x="4355736" y="1502049"/>
            <a:ext cx="3509487" cy="1204257"/>
            <a:chOff x="2478628" y="893883"/>
            <a:chExt cx="3509487" cy="1204257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BC52D55-88EB-4771-AE7C-AF1AEAF288D4}"/>
                </a:ext>
              </a:extLst>
            </p:cNvPr>
            <p:cNvSpPr/>
            <p:nvPr/>
          </p:nvSpPr>
          <p:spPr>
            <a:xfrm>
              <a:off x="2478628" y="893883"/>
              <a:ext cx="3509487" cy="12042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: Rounded Corners 12">
              <a:extLst>
                <a:ext uri="{FF2B5EF4-FFF2-40B4-BE49-F238E27FC236}">
                  <a16:creationId xmlns:a16="http://schemas.microsoft.com/office/drawing/2014/main" id="{524138F1-DB01-426D-99F8-AA7082F47CCB}"/>
                </a:ext>
              </a:extLst>
            </p:cNvPr>
            <p:cNvSpPr txBox="1"/>
            <p:nvPr/>
          </p:nvSpPr>
          <p:spPr>
            <a:xfrm>
              <a:off x="2513899" y="929154"/>
              <a:ext cx="3438945" cy="1133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AE" sz="1800" b="1" kern="1200" dirty="0">
                  <a:solidFill>
                    <a:srgbClr val="4C6F79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على لجنة التظلمات في الجهة الحكومية أن تقوم ببحث التظلم خلال عشرة أيام عمل و عرض توصيتها على السلطة المختصة</a:t>
              </a:r>
              <a:endParaRPr lang="en-US" sz="1800" b="1" kern="1200" dirty="0">
                <a:solidFill>
                  <a:srgbClr val="4C6F79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C4027BC-C398-45F3-B717-A738F31FEFE6}"/>
              </a:ext>
            </a:extLst>
          </p:cNvPr>
          <p:cNvSpPr/>
          <p:nvPr/>
        </p:nvSpPr>
        <p:spPr>
          <a:xfrm>
            <a:off x="6265148" y="3017522"/>
            <a:ext cx="3509487" cy="144235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79CD29-8B62-45DE-AF03-2F231485EF64}"/>
              </a:ext>
            </a:extLst>
          </p:cNvPr>
          <p:cNvGrpSpPr/>
          <p:nvPr/>
        </p:nvGrpSpPr>
        <p:grpSpPr>
          <a:xfrm>
            <a:off x="6284645" y="3036045"/>
            <a:ext cx="3509487" cy="1442351"/>
            <a:chOff x="4407537" y="2427879"/>
            <a:chExt cx="3509487" cy="144235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290D5BE-F15F-4E7C-87B5-E4BFA4F26E70}"/>
                </a:ext>
              </a:extLst>
            </p:cNvPr>
            <p:cNvSpPr/>
            <p:nvPr/>
          </p:nvSpPr>
          <p:spPr>
            <a:xfrm>
              <a:off x="4407537" y="2427879"/>
              <a:ext cx="3509487" cy="14423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tint val="7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: Rounded Corners 15">
              <a:extLst>
                <a:ext uri="{FF2B5EF4-FFF2-40B4-BE49-F238E27FC236}">
                  <a16:creationId xmlns:a16="http://schemas.microsoft.com/office/drawing/2014/main" id="{D2812428-9E1D-4223-AE16-D995D635EADB}"/>
                </a:ext>
              </a:extLst>
            </p:cNvPr>
            <p:cNvSpPr txBox="1"/>
            <p:nvPr/>
          </p:nvSpPr>
          <p:spPr>
            <a:xfrm>
              <a:off x="4449782" y="2470124"/>
              <a:ext cx="3424997" cy="1357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AE" sz="1800" b="1" kern="1200">
                  <a:solidFill>
                    <a:srgbClr val="4C6F79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تقوم السلطة المختصة في الجهة الحكومية بالبحث في التظلم و إصدار قرارها بشأنه خلال خمسة  أيام عمل و يخطر الموظف فيه فور صدوره</a:t>
              </a:r>
              <a:endParaRPr lang="en-US" sz="1800" b="1" kern="1200" dirty="0">
                <a:solidFill>
                  <a:srgbClr val="4C6F79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2F9E589-0DEC-4B8C-B1FE-6B8A19D6D5EB}"/>
              </a:ext>
            </a:extLst>
          </p:cNvPr>
          <p:cNvSpPr/>
          <p:nvPr/>
        </p:nvSpPr>
        <p:spPr>
          <a:xfrm>
            <a:off x="6680721" y="4832393"/>
            <a:ext cx="3233225" cy="141744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4A7B50-9D93-49A8-9949-625F2D394660}"/>
              </a:ext>
            </a:extLst>
          </p:cNvPr>
          <p:cNvGrpSpPr/>
          <p:nvPr/>
        </p:nvGrpSpPr>
        <p:grpSpPr>
          <a:xfrm>
            <a:off x="6700218" y="4850915"/>
            <a:ext cx="3233225" cy="1417441"/>
            <a:chOff x="4823110" y="4242749"/>
            <a:chExt cx="3233225" cy="141744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37B31E4-30B0-4283-8779-719C9D83A0AA}"/>
                </a:ext>
              </a:extLst>
            </p:cNvPr>
            <p:cNvSpPr/>
            <p:nvPr/>
          </p:nvSpPr>
          <p:spPr>
            <a:xfrm>
              <a:off x="4823110" y="4242749"/>
              <a:ext cx="3233225" cy="141744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tint val="7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: Rounded Corners 18">
              <a:extLst>
                <a:ext uri="{FF2B5EF4-FFF2-40B4-BE49-F238E27FC236}">
                  <a16:creationId xmlns:a16="http://schemas.microsoft.com/office/drawing/2014/main" id="{3C230DD2-BACA-4A6F-9B32-7A8E1EC89158}"/>
                </a:ext>
              </a:extLst>
            </p:cNvPr>
            <p:cNvSpPr txBox="1"/>
            <p:nvPr/>
          </p:nvSpPr>
          <p:spPr>
            <a:xfrm>
              <a:off x="4864625" y="4284264"/>
              <a:ext cx="3150195" cy="13344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AE" sz="1800" b="1" kern="1200">
                  <a:solidFill>
                    <a:srgbClr val="4C6F79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اذا  لم تتم تسوية التظلم و لم يجب الموظف إلى طلبه يحق للموظف التظلم إلى اللجنة العليا للموارد البشرية وفق الإجراءات الواردة باللائحة</a:t>
              </a:r>
              <a:endParaRPr lang="en-US" sz="1800" b="1" kern="1200" dirty="0">
                <a:solidFill>
                  <a:srgbClr val="4C6F79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2D08D2D-FD74-43B9-AAD6-DDB6C1E776DA}"/>
              </a:ext>
            </a:extLst>
          </p:cNvPr>
          <p:cNvSpPr/>
          <p:nvPr/>
        </p:nvSpPr>
        <p:spPr>
          <a:xfrm>
            <a:off x="2258556" y="5381414"/>
            <a:ext cx="3012587" cy="7554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EEA080-C93F-4A43-BA3C-1C1E0E1F0133}"/>
              </a:ext>
            </a:extLst>
          </p:cNvPr>
          <p:cNvGrpSpPr/>
          <p:nvPr/>
        </p:nvGrpSpPr>
        <p:grpSpPr>
          <a:xfrm>
            <a:off x="2278054" y="5399937"/>
            <a:ext cx="3012587" cy="755496"/>
            <a:chOff x="400946" y="4791771"/>
            <a:chExt cx="3012587" cy="75549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0643C1D-021C-4A99-BBFA-70F2B12D0E82}"/>
                </a:ext>
              </a:extLst>
            </p:cNvPr>
            <p:cNvSpPr/>
            <p:nvPr/>
          </p:nvSpPr>
          <p:spPr>
            <a:xfrm>
              <a:off x="400946" y="4791771"/>
              <a:ext cx="3012587" cy="7554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tint val="7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: Rounded Corners 21">
              <a:extLst>
                <a:ext uri="{FF2B5EF4-FFF2-40B4-BE49-F238E27FC236}">
                  <a16:creationId xmlns:a16="http://schemas.microsoft.com/office/drawing/2014/main" id="{320D5D71-E96B-48A5-988E-DF3EBF6ACFB8}"/>
                </a:ext>
              </a:extLst>
            </p:cNvPr>
            <p:cNvSpPr txBox="1"/>
            <p:nvPr/>
          </p:nvSpPr>
          <p:spPr>
            <a:xfrm>
              <a:off x="423074" y="4813899"/>
              <a:ext cx="2968331" cy="711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AE" sz="1800" b="1" kern="1200">
                  <a:solidFill>
                    <a:srgbClr val="4C6F79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تقوم اللجنة العليا للموارد البشرية البت بالتظلم و اتخاذ اللازم</a:t>
              </a:r>
              <a:endParaRPr lang="en-US" sz="1800" b="1" kern="1200" dirty="0">
                <a:solidFill>
                  <a:srgbClr val="4C6F79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151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Sakkal Majalla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نورة محمد العبدولي</dc:creator>
  <cp:lastModifiedBy>نورة محمد العبدولي</cp:lastModifiedBy>
  <cp:revision>1</cp:revision>
  <dcterms:created xsi:type="dcterms:W3CDTF">2025-06-18T07:11:59Z</dcterms:created>
  <dcterms:modified xsi:type="dcterms:W3CDTF">2025-06-18T07:12:42Z</dcterms:modified>
</cp:coreProperties>
</file>