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438D0-B7BC-44EA-8A4E-90510A0B3FAD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AAE15-2AAB-4938-983A-6B7B2F42D4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438D0-B7BC-44EA-8A4E-90510A0B3FAD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AAE15-2AAB-4938-983A-6B7B2F42D4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438D0-B7BC-44EA-8A4E-90510A0B3FAD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AAE15-2AAB-4938-983A-6B7B2F42D4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438D0-B7BC-44EA-8A4E-90510A0B3FAD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AAE15-2AAB-4938-983A-6B7B2F42D4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438D0-B7BC-44EA-8A4E-90510A0B3FAD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AAE15-2AAB-4938-983A-6B7B2F42D4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438D0-B7BC-44EA-8A4E-90510A0B3FAD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AAE15-2AAB-4938-983A-6B7B2F42D4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438D0-B7BC-44EA-8A4E-90510A0B3FAD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AAE15-2AAB-4938-983A-6B7B2F42D4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438D0-B7BC-44EA-8A4E-90510A0B3FAD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AAE15-2AAB-4938-983A-6B7B2F42D4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438D0-B7BC-44EA-8A4E-90510A0B3FAD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AAE15-2AAB-4938-983A-6B7B2F42D4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438D0-B7BC-44EA-8A4E-90510A0B3FAD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AAE15-2AAB-4938-983A-6B7B2F42D4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438D0-B7BC-44EA-8A4E-90510A0B3FAD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AAE15-2AAB-4938-983A-6B7B2F42D4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6438D0-B7BC-44EA-8A4E-90510A0B3FAD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7AAE15-2AAB-4938-983A-6B7B2F42D4D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Downloadable file 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On-screen Show (4:3)</PresentationFormat>
  <Paragraphs>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Downloadable file format</vt:lpstr>
      <vt:lpstr>Title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Downloadable file format</dc:title>
  <dc:creator>Moumita</dc:creator>
  <cp:lastModifiedBy>Moumita</cp:lastModifiedBy>
  <cp:revision>1</cp:revision>
  <dcterms:created xsi:type="dcterms:W3CDTF">2020-06-29T07:09:36Z</dcterms:created>
  <dcterms:modified xsi:type="dcterms:W3CDTF">2020-06-29T07:10:17Z</dcterms:modified>
</cp:coreProperties>
</file>